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5" r:id="rId1"/>
    <p:sldMasterId id="2147483859" r:id="rId2"/>
    <p:sldMasterId id="2147483866" r:id="rId3"/>
    <p:sldMasterId id="2147483873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3442950" cy="7561263"/>
  <p:notesSz cx="6800850" cy="9807575"/>
  <p:custDataLst>
    <p:tags r:id="rId8"/>
  </p:custDataLst>
  <p:defaultTextStyle>
    <a:defPPr>
      <a:defRPr lang="da-DK"/>
    </a:defPPr>
    <a:lvl1pPr marL="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pos="42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3A3D"/>
    <a:srgbClr val="44474A"/>
    <a:srgbClr val="37514A"/>
    <a:srgbClr val="C4C5C7"/>
    <a:srgbClr val="5C6065"/>
    <a:srgbClr val="F7F0E1"/>
    <a:srgbClr val="565A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247" autoAdjust="0"/>
  </p:normalViewPr>
  <p:slideViewPr>
    <p:cSldViewPr>
      <p:cViewPr varScale="1">
        <p:scale>
          <a:sx n="81" d="100"/>
          <a:sy n="81" d="100"/>
        </p:scale>
        <p:origin x="120" y="570"/>
      </p:cViewPr>
      <p:guideLst>
        <p:guide orient="horz" pos="2382"/>
        <p:guide pos="42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330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450209" y="777423"/>
            <a:ext cx="5870741" cy="2134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endParaRPr lang="da-DK" b="1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450210" y="9247733"/>
            <a:ext cx="1260589" cy="3556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algn="l"/>
            <a:fld id="{C724CBAC-B5E3-4CC1-A659-6444F0689741}" type="datetime1">
              <a:rPr lang="da-DK" smtClean="0"/>
              <a:pPr algn="l"/>
              <a:t>31-03-2026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1980925" y="9247733"/>
            <a:ext cx="2881345" cy="3556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5042354" y="9247733"/>
            <a:ext cx="1260589" cy="3556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8E9EF-BA71-4DE3-9773-819C2E0CDB59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D529B57C-F72E-4314-BC3C-502F0954A6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10" y="284546"/>
            <a:ext cx="1948510" cy="35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680086" y="801115"/>
            <a:ext cx="5622857" cy="351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 b="1"/>
            </a:lvl1pPr>
          </a:lstStyle>
          <a:p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0175" y="1347788"/>
            <a:ext cx="6540500" cy="3678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767123" y="5200334"/>
            <a:ext cx="5266608" cy="3677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typografi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Pladsholder til dato 2">
            <a:extLst>
              <a:ext uri="{FF2B5EF4-FFF2-40B4-BE49-F238E27FC236}">
                <a16:creationId xmlns:a16="http://schemas.microsoft.com/office/drawing/2014/main" id="{C238674A-2320-4380-A592-E7C835C329D3}"/>
              </a:ext>
            </a:extLst>
          </p:cNvPr>
          <p:cNvSpPr txBox="1">
            <a:spLocks/>
          </p:cNvSpPr>
          <p:nvPr/>
        </p:nvSpPr>
        <p:spPr>
          <a:xfrm>
            <a:off x="450210" y="9247733"/>
            <a:ext cx="1260589" cy="3556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da-DK"/>
            </a:defPPr>
            <a:lvl1pPr marL="0" algn="r" defTabSz="99569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C724CBAC-B5E3-4CC1-A659-6444F0689741}" type="datetime1">
              <a:rPr lang="da-DK" smtClean="0"/>
              <a:pPr algn="l"/>
              <a:t>31-03-2026</a:t>
            </a:fld>
            <a:endParaRPr lang="da-DK"/>
          </a:p>
        </p:txBody>
      </p:sp>
      <p:sp>
        <p:nvSpPr>
          <p:cNvPr id="9" name="Pladsholder til sidefod 3">
            <a:extLst>
              <a:ext uri="{FF2B5EF4-FFF2-40B4-BE49-F238E27FC236}">
                <a16:creationId xmlns:a16="http://schemas.microsoft.com/office/drawing/2014/main" id="{44F05511-9006-4216-A778-A13FC23097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980925" y="9247733"/>
            <a:ext cx="2881345" cy="3556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da-DK" dirty="0"/>
          </a:p>
        </p:txBody>
      </p:sp>
      <p:sp>
        <p:nvSpPr>
          <p:cNvPr id="10" name="Pladsholder til diasnummer 4">
            <a:extLst>
              <a:ext uri="{FF2B5EF4-FFF2-40B4-BE49-F238E27FC236}">
                <a16:creationId xmlns:a16="http://schemas.microsoft.com/office/drawing/2014/main" id="{63459B72-EEA2-401B-98B0-43CCDD45F2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042354" y="9247733"/>
            <a:ext cx="1260589" cy="3556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8E9EF-BA71-4DE3-9773-819C2E0CDB59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8EBF6B7F-9709-4483-95E3-73BA574B26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10" y="284546"/>
            <a:ext cx="1948510" cy="3559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 - KUN til slide 1 -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 descr="Et billede, der indeholder sort, mørke&#10;&#10;Automatisk genereret beskrivelse">
            <a:extLst>
              <a:ext uri="{FF2B5EF4-FFF2-40B4-BE49-F238E27FC236}">
                <a16:creationId xmlns:a16="http://schemas.microsoft.com/office/drawing/2014/main" id="{2E19AE51-6BCB-0222-B7BF-A983EC7FE2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  <p:sp>
        <p:nvSpPr>
          <p:cNvPr id="2" name="Titel 1" descr="Titel"/>
          <p:cNvSpPr>
            <a:spLocks noGrp="1"/>
          </p:cNvSpPr>
          <p:nvPr>
            <p:ph type="ctrTitle"/>
          </p:nvPr>
        </p:nvSpPr>
        <p:spPr>
          <a:xfrm>
            <a:off x="1800000" y="1908423"/>
            <a:ext cx="10080000" cy="2664296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000" b="1">
                <a:solidFill>
                  <a:srgbClr val="383A3D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 descr="Undertitel"/>
          <p:cNvSpPr>
            <a:spLocks noGrp="1"/>
          </p:cNvSpPr>
          <p:nvPr>
            <p:ph type="subTitle" idx="1"/>
          </p:nvPr>
        </p:nvSpPr>
        <p:spPr>
          <a:xfrm>
            <a:off x="2519999" y="5004768"/>
            <a:ext cx="9360000" cy="15841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601"/>
            </a:lvl1pPr>
            <a:lvl2pPr marL="457191" indent="0" algn="ctr">
              <a:buNone/>
              <a:defRPr sz="2000"/>
            </a:lvl2pPr>
            <a:lvl3pPr marL="914382" indent="0" algn="ctr">
              <a:buNone/>
              <a:defRPr sz="1800"/>
            </a:lvl3pPr>
            <a:lvl4pPr marL="1371573" indent="0" algn="ctr">
              <a:buNone/>
              <a:defRPr sz="1599"/>
            </a:lvl4pPr>
            <a:lvl5pPr marL="1828764" indent="0" algn="ctr">
              <a:buNone/>
              <a:defRPr sz="1599"/>
            </a:lvl5pPr>
            <a:lvl6pPr marL="2285957" indent="0" algn="ctr">
              <a:buNone/>
              <a:defRPr sz="1599"/>
            </a:lvl6pPr>
            <a:lvl7pPr marL="2743148" indent="0" algn="ctr">
              <a:buNone/>
              <a:defRPr sz="1599"/>
            </a:lvl7pPr>
            <a:lvl8pPr marL="3200339" indent="0" algn="ctr">
              <a:buNone/>
              <a:defRPr sz="1599"/>
            </a:lvl8pPr>
            <a:lvl9pPr marL="3657530" indent="0" algn="ctr">
              <a:buNone/>
              <a:defRPr sz="1599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BC6D3E-D54B-A454-5929-D15C35DDC524}"/>
              </a:ext>
            </a:extLst>
          </p:cNvPr>
          <p:cNvSpPr txBox="1">
            <a:spLocks/>
          </p:cNvSpPr>
          <p:nvPr userDrawn="1"/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l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B77740-28AA-4D09-86B0-678C429EEEBD}" type="datetime1">
              <a:rPr lang="da-DK" sz="700" smtClean="0"/>
              <a:pPr/>
              <a:t>31-03-2026</a:t>
            </a:fld>
            <a:endParaRPr lang="da-DK" sz="700" dirty="0"/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D03789D6-D6CE-43A9-71E7-FEF381D635F5}"/>
              </a:ext>
            </a:extLst>
          </p:cNvPr>
          <p:cNvSpPr txBox="1">
            <a:spLocks/>
          </p:cNvSpPr>
          <p:nvPr userDrawn="1"/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975EC9-569B-420A-9DA6-D803E8AE7DD4}" type="slidenum">
              <a:rPr lang="da-DK" sz="700" smtClean="0"/>
              <a:pPr/>
              <a:t>‹nr.›</a:t>
            </a:fld>
            <a:endParaRPr lang="da-DK" sz="700" dirty="0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6A05C6AC-9B2E-3555-2943-33D870F23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2373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ed fælles overskrift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indhold 3">
            <a:extLst>
              <a:ext uri="{FF2B5EF4-FFF2-40B4-BE49-F238E27FC236}">
                <a16:creationId xmlns:a16="http://schemas.microsoft.com/office/drawing/2014/main" id="{DBEFAF3B-9C75-40E0-8154-4AD2F06E2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0" name="Pladsholder til indhold 3">
            <a:extLst>
              <a:ext uri="{FF2B5EF4-FFF2-40B4-BE49-F238E27FC236}">
                <a16:creationId xmlns:a16="http://schemas.microsoft.com/office/drawing/2014/main" id="{2AEB2B36-CFB4-466B-8BA7-B89D144C905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3" name="Pladsholder til dato 3">
            <a:extLst>
              <a:ext uri="{FF2B5EF4-FFF2-40B4-BE49-F238E27FC236}">
                <a16:creationId xmlns:a16="http://schemas.microsoft.com/office/drawing/2014/main" id="{0E277E83-2EE1-9F8D-8A80-FF26A8F33DAB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4" name="Pladsholder til sidefod 4">
            <a:extLst>
              <a:ext uri="{FF2B5EF4-FFF2-40B4-BE49-F238E27FC236}">
                <a16:creationId xmlns:a16="http://schemas.microsoft.com/office/drawing/2014/main" id="{8D5E415D-7E95-F7BE-F3C8-274865D9BC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A1CB547F-17ED-A8CF-D790-41098D0665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FE90F08-B7EC-3D83-18DF-37206A481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999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7" name="Billede 6" descr="Et billede, der indeholder sort, mørke&#10;&#10;Automatisk genereret beskrivelse">
            <a:extLst>
              <a:ext uri="{FF2B5EF4-FFF2-40B4-BE49-F238E27FC236}">
                <a16:creationId xmlns:a16="http://schemas.microsoft.com/office/drawing/2014/main" id="{E2DD42F9-DD9A-1C2E-28BE-3227729282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74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 underoverskrifter u. fælles overskrift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323999" y="1594990"/>
            <a:ext cx="5580000" cy="85224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sz="2800" b="1"/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599" b="1"/>
            </a:lvl4pPr>
            <a:lvl5pPr marL="1828764" indent="0">
              <a:buNone/>
              <a:defRPr sz="1599" b="1"/>
            </a:lvl5pPr>
            <a:lvl6pPr marL="2285957" indent="0">
              <a:buNone/>
              <a:defRPr sz="1599" b="1"/>
            </a:lvl6pPr>
            <a:lvl7pPr marL="2743148" indent="0">
              <a:buNone/>
              <a:defRPr sz="1599" b="1"/>
            </a:lvl7pPr>
            <a:lvl8pPr marL="3200339" indent="0">
              <a:buNone/>
              <a:defRPr sz="1599" b="1"/>
            </a:lvl8pPr>
            <a:lvl9pPr marL="3657530" indent="0">
              <a:buNone/>
              <a:defRPr sz="1599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623999" y="1594990"/>
            <a:ext cx="5580000" cy="85224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sz="2800" b="1"/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599" b="1"/>
            </a:lvl4pPr>
            <a:lvl5pPr marL="1828764" indent="0">
              <a:buNone/>
              <a:defRPr sz="1599" b="1"/>
            </a:lvl5pPr>
            <a:lvl6pPr marL="2285957" indent="0">
              <a:buNone/>
              <a:defRPr sz="1599" b="1"/>
            </a:lvl6pPr>
            <a:lvl7pPr marL="2743148" indent="0">
              <a:buNone/>
              <a:defRPr sz="1599" b="1"/>
            </a:lvl7pPr>
            <a:lvl8pPr marL="3200339" indent="0">
              <a:buNone/>
              <a:defRPr sz="1599" b="1"/>
            </a:lvl8pPr>
            <a:lvl9pPr marL="3657530" indent="0">
              <a:buNone/>
              <a:defRPr sz="1599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6" name="Pladsholder til dato 3">
            <a:extLst>
              <a:ext uri="{FF2B5EF4-FFF2-40B4-BE49-F238E27FC236}">
                <a16:creationId xmlns:a16="http://schemas.microsoft.com/office/drawing/2014/main" id="{EF80613C-D5E7-8BA2-8E82-4E0114A2F62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61023797-56DE-A809-CADE-290E62228CA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8" name="Pladsholder til slidenummer 5">
            <a:extLst>
              <a:ext uri="{FF2B5EF4-FFF2-40B4-BE49-F238E27FC236}">
                <a16:creationId xmlns:a16="http://schemas.microsoft.com/office/drawing/2014/main" id="{FAC96D2C-0E70-714B-1366-8447851817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indhold 3">
            <a:extLst>
              <a:ext uri="{FF2B5EF4-FFF2-40B4-BE49-F238E27FC236}">
                <a16:creationId xmlns:a16="http://schemas.microsoft.com/office/drawing/2014/main" id="{1BF02B79-7D1B-F99A-E709-0A71EC7F7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999" y="2628502"/>
            <a:ext cx="5580000" cy="42114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5" name="Pladsholder til indhold 3">
            <a:extLst>
              <a:ext uri="{FF2B5EF4-FFF2-40B4-BE49-F238E27FC236}">
                <a16:creationId xmlns:a16="http://schemas.microsoft.com/office/drawing/2014/main" id="{77F448F6-9619-67B3-6738-E70F95B6694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23999" y="2628502"/>
            <a:ext cx="5580000" cy="42114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AE14D180-76F9-D16B-A728-3798B6450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999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4" name="Billede 3" descr="Et billede, der indeholder sort, mørke&#10;&#10;Automatisk genereret beskrivelse">
            <a:extLst>
              <a:ext uri="{FF2B5EF4-FFF2-40B4-BE49-F238E27FC236}">
                <a16:creationId xmlns:a16="http://schemas.microsoft.com/office/drawing/2014/main" id="{3E52EB99-A702-62CE-1A56-28B2E16B8C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451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 fælles overskrift i 1/2 bredde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624000" y="180000"/>
            <a:ext cx="5580000" cy="666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dato 3">
            <a:extLst>
              <a:ext uri="{FF2B5EF4-FFF2-40B4-BE49-F238E27FC236}">
                <a16:creationId xmlns:a16="http://schemas.microsoft.com/office/drawing/2014/main" id="{CFEFA1F9-AC87-4C6C-3EA0-CA9219C0CA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6C2E6785-ACD2-D940-44C2-1D7CA41223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1" name="Pladsholder til slidenummer 5">
            <a:extLst>
              <a:ext uri="{FF2B5EF4-FFF2-40B4-BE49-F238E27FC236}">
                <a16:creationId xmlns:a16="http://schemas.microsoft.com/office/drawing/2014/main" id="{291F156B-460A-A458-811D-BCEC0570B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2" name="Pladsholder til indhold 3">
            <a:extLst>
              <a:ext uri="{FF2B5EF4-FFF2-40B4-BE49-F238E27FC236}">
                <a16:creationId xmlns:a16="http://schemas.microsoft.com/office/drawing/2014/main" id="{9F111CE2-A9AE-1A9C-F6F9-ACE1CDD82616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758D1640-B27C-6EF4-BE28-F17CBFE0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180000"/>
            <a:ext cx="55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8" name="Billede 7" descr="Et billede, der indeholder sort, mørke&#10;&#10;Automatisk genereret beskrivelse">
            <a:extLst>
              <a:ext uri="{FF2B5EF4-FFF2-40B4-BE49-F238E27FC236}">
                <a16:creationId xmlns:a16="http://schemas.microsoft.com/office/drawing/2014/main" id="{13C591B6-8917-BC92-A548-9E2C15CD08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97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 - KUN til slide 1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Titel"/>
          <p:cNvSpPr>
            <a:spLocks noGrp="1"/>
          </p:cNvSpPr>
          <p:nvPr>
            <p:ph type="ctrTitle"/>
          </p:nvPr>
        </p:nvSpPr>
        <p:spPr>
          <a:xfrm>
            <a:off x="1800000" y="1908423"/>
            <a:ext cx="10080000" cy="2664296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000" b="1">
                <a:solidFill>
                  <a:srgbClr val="383A3D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Undertitel 2" descr="Undertitel"/>
          <p:cNvSpPr>
            <a:spLocks noGrp="1"/>
          </p:cNvSpPr>
          <p:nvPr>
            <p:ph type="subTitle" idx="1"/>
          </p:nvPr>
        </p:nvSpPr>
        <p:spPr>
          <a:xfrm>
            <a:off x="2519999" y="5004768"/>
            <a:ext cx="9360000" cy="15841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601"/>
            </a:lvl1pPr>
            <a:lvl2pPr marL="457191" indent="0" algn="ctr">
              <a:buNone/>
              <a:defRPr sz="2000"/>
            </a:lvl2pPr>
            <a:lvl3pPr marL="914382" indent="0" algn="ctr">
              <a:buNone/>
              <a:defRPr sz="1800"/>
            </a:lvl3pPr>
            <a:lvl4pPr marL="1371573" indent="0" algn="ctr">
              <a:buNone/>
              <a:defRPr sz="1599"/>
            </a:lvl4pPr>
            <a:lvl5pPr marL="1828764" indent="0" algn="ctr">
              <a:buNone/>
              <a:defRPr sz="1599"/>
            </a:lvl5pPr>
            <a:lvl6pPr marL="2285957" indent="0" algn="ctr">
              <a:buNone/>
              <a:defRPr sz="1599"/>
            </a:lvl6pPr>
            <a:lvl7pPr marL="2743148" indent="0" algn="ctr">
              <a:buNone/>
              <a:defRPr sz="1599"/>
            </a:lvl7pPr>
            <a:lvl8pPr marL="3200339" indent="0" algn="ctr">
              <a:buNone/>
              <a:defRPr sz="1599"/>
            </a:lvl8pPr>
            <a:lvl9pPr marL="3657530" indent="0" algn="ctr">
              <a:buNone/>
              <a:defRPr sz="1599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BC6D3E-D54B-A454-5929-D15C35DDC524}"/>
              </a:ext>
            </a:extLst>
          </p:cNvPr>
          <p:cNvSpPr txBox="1">
            <a:spLocks/>
          </p:cNvSpPr>
          <p:nvPr userDrawn="1"/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l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B77740-28AA-4D09-86B0-678C429EEEBD}" type="datetime1">
              <a:rPr lang="da-DK" sz="700" smtClean="0">
                <a:solidFill>
                  <a:schemeClr val="bg1"/>
                </a:solidFill>
              </a:rPr>
              <a:pPr/>
              <a:t>31-03-2026</a:t>
            </a:fld>
            <a:endParaRPr lang="da-DK" sz="700" dirty="0">
              <a:solidFill>
                <a:schemeClr val="bg1"/>
              </a:solidFill>
            </a:endParaRPr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D03789D6-D6CE-43A9-71E7-FEF381D635F5}"/>
              </a:ext>
            </a:extLst>
          </p:cNvPr>
          <p:cNvSpPr txBox="1">
            <a:spLocks/>
          </p:cNvSpPr>
          <p:nvPr userDrawn="1"/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975EC9-569B-420A-9DA6-D803E8AE7DD4}" type="slidenum">
              <a:rPr lang="da-DK" sz="700" smtClean="0">
                <a:solidFill>
                  <a:schemeClr val="bg1"/>
                </a:solidFill>
              </a:rPr>
              <a:pPr/>
              <a:t>‹nr.›</a:t>
            </a:fld>
            <a:endParaRPr lang="da-DK" sz="700" dirty="0">
              <a:solidFill>
                <a:schemeClr val="bg1"/>
              </a:solidFill>
            </a:endParaRPr>
          </a:p>
        </p:txBody>
      </p:sp>
      <p:sp>
        <p:nvSpPr>
          <p:cNvPr id="7" name="Pladsholder til dato 3">
            <a:extLst>
              <a:ext uri="{FF2B5EF4-FFF2-40B4-BE49-F238E27FC236}">
                <a16:creationId xmlns:a16="http://schemas.microsoft.com/office/drawing/2014/main" id="{B7250C1C-EDF2-05BD-2F5D-119D095654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10" name="Pladsholder til sidefod 4">
            <a:extLst>
              <a:ext uri="{FF2B5EF4-FFF2-40B4-BE49-F238E27FC236}">
                <a16:creationId xmlns:a16="http://schemas.microsoft.com/office/drawing/2014/main" id="{337F948E-D390-71B0-9995-E5390AF17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1" name="Pladsholder til slidenummer 5">
            <a:extLst>
              <a:ext uri="{FF2B5EF4-FFF2-40B4-BE49-F238E27FC236}">
                <a16:creationId xmlns:a16="http://schemas.microsoft.com/office/drawing/2014/main" id="{BBD367BF-DFAE-0387-DE02-05BFACBE3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0862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lide - KUN til nyt emne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Titel på kapitel"/>
          <p:cNvSpPr>
            <a:spLocks noGrp="1"/>
          </p:cNvSpPr>
          <p:nvPr>
            <p:ph type="ctrTitle"/>
          </p:nvPr>
        </p:nvSpPr>
        <p:spPr>
          <a:xfrm>
            <a:off x="1799998" y="2880000"/>
            <a:ext cx="9360001" cy="2340791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rgbClr val="383A3D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3D3506-9EFB-8B7D-A663-94413D95C7B5}"/>
              </a:ext>
            </a:extLst>
          </p:cNvPr>
          <p:cNvSpPr txBox="1">
            <a:spLocks/>
          </p:cNvSpPr>
          <p:nvPr userDrawn="1"/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l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B77740-28AA-4D09-86B0-678C429EEEBD}" type="datetime1">
              <a:rPr lang="da-DK" sz="700" smtClean="0">
                <a:solidFill>
                  <a:schemeClr val="bg1"/>
                </a:solidFill>
              </a:rPr>
              <a:pPr/>
              <a:t>31-03-2026</a:t>
            </a:fld>
            <a:endParaRPr lang="da-DK" sz="700" dirty="0">
              <a:solidFill>
                <a:schemeClr val="bg1"/>
              </a:solidFill>
            </a:endParaRPr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D8C5B457-A3E6-2034-6194-BACD2B6682B9}"/>
              </a:ext>
            </a:extLst>
          </p:cNvPr>
          <p:cNvSpPr txBox="1">
            <a:spLocks/>
          </p:cNvSpPr>
          <p:nvPr userDrawn="1"/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975EC9-569B-420A-9DA6-D803E8AE7DD4}" type="slidenum">
              <a:rPr lang="da-DK" sz="700" smtClean="0">
                <a:solidFill>
                  <a:schemeClr val="bg1"/>
                </a:solidFill>
              </a:rPr>
              <a:pPr/>
              <a:t>‹nr.›</a:t>
            </a:fld>
            <a:endParaRPr lang="da-DK" sz="700" dirty="0">
              <a:solidFill>
                <a:schemeClr val="bg1"/>
              </a:solidFill>
            </a:endParaRPr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7B364BB2-A242-572B-02EB-24F6333DE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" name="Pladsholder til dato 3">
            <a:extLst>
              <a:ext uri="{FF2B5EF4-FFF2-40B4-BE49-F238E27FC236}">
                <a16:creationId xmlns:a16="http://schemas.microsoft.com/office/drawing/2014/main" id="{26EFDC1C-D918-6807-3AF3-8EAE9B81C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D392F54-7922-ADE2-203E-8857C0340A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3868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 objekt med overskrift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24000" y="1620000"/>
            <a:ext cx="118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A75B5A4-E173-E60F-BD59-038499633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2EFA05C6-6A38-97E2-945B-14DEE0F4B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0" name="Pladsholder til slidenummer 5">
            <a:extLst>
              <a:ext uri="{FF2B5EF4-FFF2-40B4-BE49-F238E27FC236}">
                <a16:creationId xmlns:a16="http://schemas.microsoft.com/office/drawing/2014/main" id="{65F1FD9D-D05A-2F19-26F8-60E8AA046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0916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ed fælles overskrift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indhold 3">
            <a:extLst>
              <a:ext uri="{FF2B5EF4-FFF2-40B4-BE49-F238E27FC236}">
                <a16:creationId xmlns:a16="http://schemas.microsoft.com/office/drawing/2014/main" id="{DBEFAF3B-9C75-40E0-8154-4AD2F06E2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0" name="Pladsholder til indhold 3">
            <a:extLst>
              <a:ext uri="{FF2B5EF4-FFF2-40B4-BE49-F238E27FC236}">
                <a16:creationId xmlns:a16="http://schemas.microsoft.com/office/drawing/2014/main" id="{2AEB2B36-CFB4-466B-8BA7-B89D144C905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3" name="Pladsholder til dato 3">
            <a:extLst>
              <a:ext uri="{FF2B5EF4-FFF2-40B4-BE49-F238E27FC236}">
                <a16:creationId xmlns:a16="http://schemas.microsoft.com/office/drawing/2014/main" id="{0E277E83-2EE1-9F8D-8A80-FF26A8F33DAB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4" name="Pladsholder til sidefod 4">
            <a:extLst>
              <a:ext uri="{FF2B5EF4-FFF2-40B4-BE49-F238E27FC236}">
                <a16:creationId xmlns:a16="http://schemas.microsoft.com/office/drawing/2014/main" id="{8D5E415D-7E95-F7BE-F3C8-274865D9BC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A1CB547F-17ED-A8CF-D790-41098D0665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FE90F08-B7EC-3D83-18DF-37206A481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999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4067250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 underoverskrifter u. fælles overskrift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323999" y="1594990"/>
            <a:ext cx="5580000" cy="85224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sz="2800" b="1"/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599" b="1"/>
            </a:lvl4pPr>
            <a:lvl5pPr marL="1828764" indent="0">
              <a:buNone/>
              <a:defRPr sz="1599" b="1"/>
            </a:lvl5pPr>
            <a:lvl6pPr marL="2285957" indent="0">
              <a:buNone/>
              <a:defRPr sz="1599" b="1"/>
            </a:lvl6pPr>
            <a:lvl7pPr marL="2743148" indent="0">
              <a:buNone/>
              <a:defRPr sz="1599" b="1"/>
            </a:lvl7pPr>
            <a:lvl8pPr marL="3200339" indent="0">
              <a:buNone/>
              <a:defRPr sz="1599" b="1"/>
            </a:lvl8pPr>
            <a:lvl9pPr marL="3657530" indent="0">
              <a:buNone/>
              <a:defRPr sz="1599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623999" y="1594990"/>
            <a:ext cx="5580000" cy="85224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sz="2800" b="1"/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599" b="1"/>
            </a:lvl4pPr>
            <a:lvl5pPr marL="1828764" indent="0">
              <a:buNone/>
              <a:defRPr sz="1599" b="1"/>
            </a:lvl5pPr>
            <a:lvl6pPr marL="2285957" indent="0">
              <a:buNone/>
              <a:defRPr sz="1599" b="1"/>
            </a:lvl6pPr>
            <a:lvl7pPr marL="2743148" indent="0">
              <a:buNone/>
              <a:defRPr sz="1599" b="1"/>
            </a:lvl7pPr>
            <a:lvl8pPr marL="3200339" indent="0">
              <a:buNone/>
              <a:defRPr sz="1599" b="1"/>
            </a:lvl8pPr>
            <a:lvl9pPr marL="3657530" indent="0">
              <a:buNone/>
              <a:defRPr sz="1599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6" name="Pladsholder til dato 3">
            <a:extLst>
              <a:ext uri="{FF2B5EF4-FFF2-40B4-BE49-F238E27FC236}">
                <a16:creationId xmlns:a16="http://schemas.microsoft.com/office/drawing/2014/main" id="{EF80613C-D5E7-8BA2-8E82-4E0114A2F62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61023797-56DE-A809-CADE-290E62228CA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8" name="Pladsholder til slidenummer 5">
            <a:extLst>
              <a:ext uri="{FF2B5EF4-FFF2-40B4-BE49-F238E27FC236}">
                <a16:creationId xmlns:a16="http://schemas.microsoft.com/office/drawing/2014/main" id="{FAC96D2C-0E70-714B-1366-8447851817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indhold 3">
            <a:extLst>
              <a:ext uri="{FF2B5EF4-FFF2-40B4-BE49-F238E27FC236}">
                <a16:creationId xmlns:a16="http://schemas.microsoft.com/office/drawing/2014/main" id="{1BF02B79-7D1B-F99A-E709-0A71EC7F7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999" y="2628502"/>
            <a:ext cx="5580000" cy="42114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5" name="Pladsholder til indhold 3">
            <a:extLst>
              <a:ext uri="{FF2B5EF4-FFF2-40B4-BE49-F238E27FC236}">
                <a16:creationId xmlns:a16="http://schemas.microsoft.com/office/drawing/2014/main" id="{77F448F6-9619-67B3-6738-E70F95B6694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23999" y="2628502"/>
            <a:ext cx="5580000" cy="42114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AE14D180-76F9-D16B-A728-3798B6450B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999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 – lav opløsning</a:t>
            </a:r>
          </a:p>
        </p:txBody>
      </p:sp>
    </p:spTree>
    <p:extLst>
      <p:ext uri="{BB962C8B-B14F-4D97-AF65-F5344CB8AC3E}">
        <p14:creationId xmlns:p14="http://schemas.microsoft.com/office/powerpoint/2010/main" val="16663543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 fælles overskrift i 1/2 bredde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624000" y="180000"/>
            <a:ext cx="5580000" cy="666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dato 3">
            <a:extLst>
              <a:ext uri="{FF2B5EF4-FFF2-40B4-BE49-F238E27FC236}">
                <a16:creationId xmlns:a16="http://schemas.microsoft.com/office/drawing/2014/main" id="{CFEFA1F9-AC87-4C6C-3EA0-CA9219C0CA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6C2E6785-ACD2-D940-44C2-1D7CA41223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1" name="Pladsholder til slidenummer 5">
            <a:extLst>
              <a:ext uri="{FF2B5EF4-FFF2-40B4-BE49-F238E27FC236}">
                <a16:creationId xmlns:a16="http://schemas.microsoft.com/office/drawing/2014/main" id="{291F156B-460A-A458-811D-BCEC0570B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2" name="Pladsholder til indhold 3">
            <a:extLst>
              <a:ext uri="{FF2B5EF4-FFF2-40B4-BE49-F238E27FC236}">
                <a16:creationId xmlns:a16="http://schemas.microsoft.com/office/drawing/2014/main" id="{9F111CE2-A9AE-1A9C-F6F9-ACE1CDD82616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758D1640-B27C-6EF4-BE28-F17CBFE0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180000"/>
            <a:ext cx="55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298684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 - KUN til slide 1 - Gu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>
            <a:extLst>
              <a:ext uri="{FF2B5EF4-FFF2-40B4-BE49-F238E27FC236}">
                <a16:creationId xmlns:a16="http://schemas.microsoft.com/office/drawing/2014/main" id="{ED3F2BB8-2055-3161-762F-6B60ADC19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  <p:sp>
        <p:nvSpPr>
          <p:cNvPr id="2" name="Titel 1" descr="Titel"/>
          <p:cNvSpPr>
            <a:spLocks noGrp="1"/>
          </p:cNvSpPr>
          <p:nvPr>
            <p:ph type="ctrTitle"/>
          </p:nvPr>
        </p:nvSpPr>
        <p:spPr>
          <a:xfrm>
            <a:off x="1800000" y="1908423"/>
            <a:ext cx="10080000" cy="2664296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000" b="1">
                <a:solidFill>
                  <a:srgbClr val="383A3D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Undertitel 2" descr="Undertitel"/>
          <p:cNvSpPr>
            <a:spLocks noGrp="1"/>
          </p:cNvSpPr>
          <p:nvPr>
            <p:ph type="subTitle" idx="1"/>
          </p:nvPr>
        </p:nvSpPr>
        <p:spPr>
          <a:xfrm>
            <a:off x="2519999" y="5004768"/>
            <a:ext cx="9360000" cy="15841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601"/>
            </a:lvl1pPr>
            <a:lvl2pPr marL="457191" indent="0" algn="ctr">
              <a:buNone/>
              <a:defRPr sz="2000"/>
            </a:lvl2pPr>
            <a:lvl3pPr marL="914382" indent="0" algn="ctr">
              <a:buNone/>
              <a:defRPr sz="1800"/>
            </a:lvl3pPr>
            <a:lvl4pPr marL="1371573" indent="0" algn="ctr">
              <a:buNone/>
              <a:defRPr sz="1599"/>
            </a:lvl4pPr>
            <a:lvl5pPr marL="1828764" indent="0" algn="ctr">
              <a:buNone/>
              <a:defRPr sz="1599"/>
            </a:lvl5pPr>
            <a:lvl6pPr marL="2285957" indent="0" algn="ctr">
              <a:buNone/>
              <a:defRPr sz="1599"/>
            </a:lvl6pPr>
            <a:lvl7pPr marL="2743148" indent="0" algn="ctr">
              <a:buNone/>
              <a:defRPr sz="1599"/>
            </a:lvl7pPr>
            <a:lvl8pPr marL="3200339" indent="0" algn="ctr">
              <a:buNone/>
              <a:defRPr sz="1599"/>
            </a:lvl8pPr>
            <a:lvl9pPr marL="3657530" indent="0" algn="ctr">
              <a:buNone/>
              <a:defRPr sz="1599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BC6D3E-D54B-A454-5929-D15C35DDC524}"/>
              </a:ext>
            </a:extLst>
          </p:cNvPr>
          <p:cNvSpPr txBox="1">
            <a:spLocks/>
          </p:cNvSpPr>
          <p:nvPr userDrawn="1"/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l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B77740-28AA-4D09-86B0-678C429EEEBD}" type="datetime1">
              <a:rPr lang="da-DK" sz="700" smtClean="0"/>
              <a:pPr/>
              <a:t>31-03-2026</a:t>
            </a:fld>
            <a:endParaRPr lang="da-DK" sz="700" dirty="0"/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D03789D6-D6CE-43A9-71E7-FEF381D635F5}"/>
              </a:ext>
            </a:extLst>
          </p:cNvPr>
          <p:cNvSpPr txBox="1">
            <a:spLocks/>
          </p:cNvSpPr>
          <p:nvPr userDrawn="1"/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975EC9-569B-420A-9DA6-D803E8AE7DD4}" type="slidenum">
              <a:rPr lang="da-DK" sz="700" smtClean="0"/>
              <a:pPr/>
              <a:t>‹nr.›</a:t>
            </a:fld>
            <a:endParaRPr lang="da-DK" sz="700" dirty="0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6A05C6AC-9B2E-3555-2943-33D870F23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1647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lide - KUN til nyt emne -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lede 11">
            <a:extLst>
              <a:ext uri="{FF2B5EF4-FFF2-40B4-BE49-F238E27FC236}">
                <a16:creationId xmlns:a16="http://schemas.microsoft.com/office/drawing/2014/main" id="{3B0477A0-C882-F8E4-0C5A-82D5FD11B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2" y="0"/>
            <a:ext cx="13442245" cy="7561262"/>
          </a:xfrm>
          <a:prstGeom prst="rect">
            <a:avLst/>
          </a:prstGeom>
        </p:spPr>
      </p:pic>
      <p:sp>
        <p:nvSpPr>
          <p:cNvPr id="2" name="Titel 1" descr="Titel på kapitel"/>
          <p:cNvSpPr>
            <a:spLocks noGrp="1"/>
          </p:cNvSpPr>
          <p:nvPr>
            <p:ph type="ctrTitle"/>
          </p:nvPr>
        </p:nvSpPr>
        <p:spPr>
          <a:xfrm>
            <a:off x="1799998" y="2880000"/>
            <a:ext cx="9360001" cy="2340791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rgbClr val="383A3D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3D3506-9EFB-8B7D-A663-94413D95C7B5}"/>
              </a:ext>
            </a:extLst>
          </p:cNvPr>
          <p:cNvSpPr txBox="1">
            <a:spLocks/>
          </p:cNvSpPr>
          <p:nvPr userDrawn="1"/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l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B77740-28AA-4D09-86B0-678C429EEEBD}" type="datetime1">
              <a:rPr lang="da-DK" sz="700" smtClean="0"/>
              <a:pPr/>
              <a:t>31-03-2026</a:t>
            </a:fld>
            <a:endParaRPr lang="da-DK" sz="700" dirty="0"/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D8C5B457-A3E6-2034-6194-BACD2B6682B9}"/>
              </a:ext>
            </a:extLst>
          </p:cNvPr>
          <p:cNvSpPr txBox="1">
            <a:spLocks/>
          </p:cNvSpPr>
          <p:nvPr userDrawn="1"/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975EC9-569B-420A-9DA6-D803E8AE7DD4}" type="slidenum">
              <a:rPr lang="da-DK" sz="700" smtClean="0"/>
              <a:pPr/>
              <a:t>‹nr.›</a:t>
            </a:fld>
            <a:endParaRPr lang="da-DK" sz="700" dirty="0"/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7B364BB2-A242-572B-02EB-24F6333DE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3599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lide - KUN til nyt emne - Gu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>
            <a:extLst>
              <a:ext uri="{FF2B5EF4-FFF2-40B4-BE49-F238E27FC236}">
                <a16:creationId xmlns:a16="http://schemas.microsoft.com/office/drawing/2014/main" id="{981D746E-7EF9-D601-73A4-981FA8055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  <p:sp>
        <p:nvSpPr>
          <p:cNvPr id="2" name="Titel 1" descr="Titel på kapitel"/>
          <p:cNvSpPr>
            <a:spLocks noGrp="1"/>
          </p:cNvSpPr>
          <p:nvPr>
            <p:ph type="ctrTitle"/>
          </p:nvPr>
        </p:nvSpPr>
        <p:spPr>
          <a:xfrm>
            <a:off x="1799998" y="2880000"/>
            <a:ext cx="9360001" cy="2340791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rgbClr val="383A3D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3D3506-9EFB-8B7D-A663-94413D95C7B5}"/>
              </a:ext>
            </a:extLst>
          </p:cNvPr>
          <p:cNvSpPr txBox="1">
            <a:spLocks/>
          </p:cNvSpPr>
          <p:nvPr userDrawn="1"/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l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B77740-28AA-4D09-86B0-678C429EEEBD}" type="datetime1">
              <a:rPr lang="da-DK" sz="700" smtClean="0"/>
              <a:pPr/>
              <a:t>31-03-2026</a:t>
            </a:fld>
            <a:endParaRPr lang="da-DK" sz="700" dirty="0"/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D8C5B457-A3E6-2034-6194-BACD2B6682B9}"/>
              </a:ext>
            </a:extLst>
          </p:cNvPr>
          <p:cNvSpPr txBox="1">
            <a:spLocks/>
          </p:cNvSpPr>
          <p:nvPr userDrawn="1"/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975EC9-569B-420A-9DA6-D803E8AE7DD4}" type="slidenum">
              <a:rPr lang="da-DK" sz="700" smtClean="0"/>
              <a:pPr/>
              <a:t>‹nr.›</a:t>
            </a:fld>
            <a:endParaRPr lang="da-DK" sz="700" dirty="0"/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7B364BB2-A242-572B-02EB-24F6333DE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508686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 objekt med overskrift - Gu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24000" y="1620000"/>
            <a:ext cx="118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A75B5A4-E173-E60F-BD59-038499633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2EFA05C6-6A38-97E2-945B-14DEE0F4B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0" name="Pladsholder til slidenummer 5">
            <a:extLst>
              <a:ext uri="{FF2B5EF4-FFF2-40B4-BE49-F238E27FC236}">
                <a16:creationId xmlns:a16="http://schemas.microsoft.com/office/drawing/2014/main" id="{65F1FD9D-D05A-2F19-26F8-60E8AA046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6E886024-BDC2-0125-6AE9-9B79110FE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6203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ed fælles overskrift - Gu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indhold 3">
            <a:extLst>
              <a:ext uri="{FF2B5EF4-FFF2-40B4-BE49-F238E27FC236}">
                <a16:creationId xmlns:a16="http://schemas.microsoft.com/office/drawing/2014/main" id="{DBEFAF3B-9C75-40E0-8154-4AD2F06E2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0" name="Pladsholder til indhold 3">
            <a:extLst>
              <a:ext uri="{FF2B5EF4-FFF2-40B4-BE49-F238E27FC236}">
                <a16:creationId xmlns:a16="http://schemas.microsoft.com/office/drawing/2014/main" id="{2AEB2B36-CFB4-466B-8BA7-B89D144C905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3" name="Pladsholder til dato 3">
            <a:extLst>
              <a:ext uri="{FF2B5EF4-FFF2-40B4-BE49-F238E27FC236}">
                <a16:creationId xmlns:a16="http://schemas.microsoft.com/office/drawing/2014/main" id="{0E277E83-2EE1-9F8D-8A80-FF26A8F33DAB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4" name="Pladsholder til sidefod 4">
            <a:extLst>
              <a:ext uri="{FF2B5EF4-FFF2-40B4-BE49-F238E27FC236}">
                <a16:creationId xmlns:a16="http://schemas.microsoft.com/office/drawing/2014/main" id="{8D5E415D-7E95-F7BE-F3C8-274865D9BC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A1CB547F-17ED-A8CF-D790-41098D0665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FE90F08-B7EC-3D83-18DF-37206A481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999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7128ADEF-FBE9-4240-82B1-231B8816F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6558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 underoverskrifter u. fælles overskrift - Gu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323999" y="1594990"/>
            <a:ext cx="5580000" cy="85224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sz="2800" b="1"/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599" b="1"/>
            </a:lvl4pPr>
            <a:lvl5pPr marL="1828764" indent="0">
              <a:buNone/>
              <a:defRPr sz="1599" b="1"/>
            </a:lvl5pPr>
            <a:lvl6pPr marL="2285957" indent="0">
              <a:buNone/>
              <a:defRPr sz="1599" b="1"/>
            </a:lvl6pPr>
            <a:lvl7pPr marL="2743148" indent="0">
              <a:buNone/>
              <a:defRPr sz="1599" b="1"/>
            </a:lvl7pPr>
            <a:lvl8pPr marL="3200339" indent="0">
              <a:buNone/>
              <a:defRPr sz="1599" b="1"/>
            </a:lvl8pPr>
            <a:lvl9pPr marL="3657530" indent="0">
              <a:buNone/>
              <a:defRPr sz="1599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623999" y="1594990"/>
            <a:ext cx="5580000" cy="85224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sz="2800" b="1"/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599" b="1"/>
            </a:lvl4pPr>
            <a:lvl5pPr marL="1828764" indent="0">
              <a:buNone/>
              <a:defRPr sz="1599" b="1"/>
            </a:lvl5pPr>
            <a:lvl6pPr marL="2285957" indent="0">
              <a:buNone/>
              <a:defRPr sz="1599" b="1"/>
            </a:lvl6pPr>
            <a:lvl7pPr marL="2743148" indent="0">
              <a:buNone/>
              <a:defRPr sz="1599" b="1"/>
            </a:lvl7pPr>
            <a:lvl8pPr marL="3200339" indent="0">
              <a:buNone/>
              <a:defRPr sz="1599" b="1"/>
            </a:lvl8pPr>
            <a:lvl9pPr marL="3657530" indent="0">
              <a:buNone/>
              <a:defRPr sz="1599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6" name="Pladsholder til dato 3">
            <a:extLst>
              <a:ext uri="{FF2B5EF4-FFF2-40B4-BE49-F238E27FC236}">
                <a16:creationId xmlns:a16="http://schemas.microsoft.com/office/drawing/2014/main" id="{EF80613C-D5E7-8BA2-8E82-4E0114A2F62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61023797-56DE-A809-CADE-290E62228CA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8" name="Pladsholder til slidenummer 5">
            <a:extLst>
              <a:ext uri="{FF2B5EF4-FFF2-40B4-BE49-F238E27FC236}">
                <a16:creationId xmlns:a16="http://schemas.microsoft.com/office/drawing/2014/main" id="{FAC96D2C-0E70-714B-1366-8447851817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indhold 3">
            <a:extLst>
              <a:ext uri="{FF2B5EF4-FFF2-40B4-BE49-F238E27FC236}">
                <a16:creationId xmlns:a16="http://schemas.microsoft.com/office/drawing/2014/main" id="{1BF02B79-7D1B-F99A-E709-0A71EC7F7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999" y="2628502"/>
            <a:ext cx="5580000" cy="42114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5" name="Pladsholder til indhold 3">
            <a:extLst>
              <a:ext uri="{FF2B5EF4-FFF2-40B4-BE49-F238E27FC236}">
                <a16:creationId xmlns:a16="http://schemas.microsoft.com/office/drawing/2014/main" id="{77F448F6-9619-67B3-6738-E70F95B6694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23999" y="2628502"/>
            <a:ext cx="5580000" cy="42114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AE14D180-76F9-D16B-A728-3798B6450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999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B7C5DB67-3E32-A7D0-7AB5-3671AA807D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9144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 fælles overskrift i 1/2 bredde - Gu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624000" y="180000"/>
            <a:ext cx="5580000" cy="666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dato 3">
            <a:extLst>
              <a:ext uri="{FF2B5EF4-FFF2-40B4-BE49-F238E27FC236}">
                <a16:creationId xmlns:a16="http://schemas.microsoft.com/office/drawing/2014/main" id="{CFEFA1F9-AC87-4C6C-3EA0-CA9219C0CA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6C2E6785-ACD2-D940-44C2-1D7CA41223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1" name="Pladsholder til slidenummer 5">
            <a:extLst>
              <a:ext uri="{FF2B5EF4-FFF2-40B4-BE49-F238E27FC236}">
                <a16:creationId xmlns:a16="http://schemas.microsoft.com/office/drawing/2014/main" id="{291F156B-460A-A458-811D-BCEC0570B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2" name="Pladsholder til indhold 3">
            <a:extLst>
              <a:ext uri="{FF2B5EF4-FFF2-40B4-BE49-F238E27FC236}">
                <a16:creationId xmlns:a16="http://schemas.microsoft.com/office/drawing/2014/main" id="{9F111CE2-A9AE-1A9C-F6F9-ACE1CDD82616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758D1640-B27C-6EF4-BE28-F17CBFE0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180000"/>
            <a:ext cx="55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F28BE044-4D2C-B722-0F33-35517FBA5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0834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t objekt med overskrift -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24000" y="1620000"/>
            <a:ext cx="118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A75B5A4-E173-E60F-BD59-038499633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2EFA05C6-6A38-97E2-945B-14DEE0F4B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0" name="Pladsholder til slidenummer 5">
            <a:extLst>
              <a:ext uri="{FF2B5EF4-FFF2-40B4-BE49-F238E27FC236}">
                <a16:creationId xmlns:a16="http://schemas.microsoft.com/office/drawing/2014/main" id="{65F1FD9D-D05A-2F19-26F8-60E8AA046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2571DB9F-BFAE-320D-AE3C-D975543782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54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 objekt med overskrift -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24000" y="1620000"/>
            <a:ext cx="118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A75B5A4-E173-E60F-BD59-038499633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2EFA05C6-6A38-97E2-945B-14DEE0F4B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0" name="Pladsholder til slidenummer 5">
            <a:extLst>
              <a:ext uri="{FF2B5EF4-FFF2-40B4-BE49-F238E27FC236}">
                <a16:creationId xmlns:a16="http://schemas.microsoft.com/office/drawing/2014/main" id="{65F1FD9D-D05A-2F19-26F8-60E8AA046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2571DB9F-BFAE-320D-AE3C-D975543782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319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ed fælles overskrift -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indhold 3">
            <a:extLst>
              <a:ext uri="{FF2B5EF4-FFF2-40B4-BE49-F238E27FC236}">
                <a16:creationId xmlns:a16="http://schemas.microsoft.com/office/drawing/2014/main" id="{DBEFAF3B-9C75-40E0-8154-4AD2F06E2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0" name="Pladsholder til indhold 3">
            <a:extLst>
              <a:ext uri="{FF2B5EF4-FFF2-40B4-BE49-F238E27FC236}">
                <a16:creationId xmlns:a16="http://schemas.microsoft.com/office/drawing/2014/main" id="{2AEB2B36-CFB4-466B-8BA7-B89D144C905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3" name="Pladsholder til dato 3">
            <a:extLst>
              <a:ext uri="{FF2B5EF4-FFF2-40B4-BE49-F238E27FC236}">
                <a16:creationId xmlns:a16="http://schemas.microsoft.com/office/drawing/2014/main" id="{0E277E83-2EE1-9F8D-8A80-FF26A8F33DAB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4" name="Pladsholder til sidefod 4">
            <a:extLst>
              <a:ext uri="{FF2B5EF4-FFF2-40B4-BE49-F238E27FC236}">
                <a16:creationId xmlns:a16="http://schemas.microsoft.com/office/drawing/2014/main" id="{8D5E415D-7E95-F7BE-F3C8-274865D9BC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A1CB547F-17ED-A8CF-D790-41098D0665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FE90F08-B7EC-3D83-18DF-37206A481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999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6D760100-9532-5EF5-FED2-48B1F608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57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 underoverskrifter u. fælles overskrift -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323999" y="1594990"/>
            <a:ext cx="5580000" cy="85224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sz="2800" b="1"/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599" b="1"/>
            </a:lvl4pPr>
            <a:lvl5pPr marL="1828764" indent="0">
              <a:buNone/>
              <a:defRPr sz="1599" b="1"/>
            </a:lvl5pPr>
            <a:lvl6pPr marL="2285957" indent="0">
              <a:buNone/>
              <a:defRPr sz="1599" b="1"/>
            </a:lvl6pPr>
            <a:lvl7pPr marL="2743148" indent="0">
              <a:buNone/>
              <a:defRPr sz="1599" b="1"/>
            </a:lvl7pPr>
            <a:lvl8pPr marL="3200339" indent="0">
              <a:buNone/>
              <a:defRPr sz="1599" b="1"/>
            </a:lvl8pPr>
            <a:lvl9pPr marL="3657530" indent="0">
              <a:buNone/>
              <a:defRPr sz="1599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623999" y="1594990"/>
            <a:ext cx="5580000" cy="85224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sz="2800" b="1"/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599" b="1"/>
            </a:lvl4pPr>
            <a:lvl5pPr marL="1828764" indent="0">
              <a:buNone/>
              <a:defRPr sz="1599" b="1"/>
            </a:lvl5pPr>
            <a:lvl6pPr marL="2285957" indent="0">
              <a:buNone/>
              <a:defRPr sz="1599" b="1"/>
            </a:lvl6pPr>
            <a:lvl7pPr marL="2743148" indent="0">
              <a:buNone/>
              <a:defRPr sz="1599" b="1"/>
            </a:lvl7pPr>
            <a:lvl8pPr marL="3200339" indent="0">
              <a:buNone/>
              <a:defRPr sz="1599" b="1"/>
            </a:lvl8pPr>
            <a:lvl9pPr marL="3657530" indent="0">
              <a:buNone/>
              <a:defRPr sz="1599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6" name="Pladsholder til dato 3">
            <a:extLst>
              <a:ext uri="{FF2B5EF4-FFF2-40B4-BE49-F238E27FC236}">
                <a16:creationId xmlns:a16="http://schemas.microsoft.com/office/drawing/2014/main" id="{EF80613C-D5E7-8BA2-8E82-4E0114A2F62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61023797-56DE-A809-CADE-290E62228CA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8" name="Pladsholder til slidenummer 5">
            <a:extLst>
              <a:ext uri="{FF2B5EF4-FFF2-40B4-BE49-F238E27FC236}">
                <a16:creationId xmlns:a16="http://schemas.microsoft.com/office/drawing/2014/main" id="{FAC96D2C-0E70-714B-1366-8447851817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indhold 3">
            <a:extLst>
              <a:ext uri="{FF2B5EF4-FFF2-40B4-BE49-F238E27FC236}">
                <a16:creationId xmlns:a16="http://schemas.microsoft.com/office/drawing/2014/main" id="{1BF02B79-7D1B-F99A-E709-0A71EC7F7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999" y="2628502"/>
            <a:ext cx="5580000" cy="42114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5" name="Pladsholder til indhold 3">
            <a:extLst>
              <a:ext uri="{FF2B5EF4-FFF2-40B4-BE49-F238E27FC236}">
                <a16:creationId xmlns:a16="http://schemas.microsoft.com/office/drawing/2014/main" id="{77F448F6-9619-67B3-6738-E70F95B6694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23999" y="2628502"/>
            <a:ext cx="5580000" cy="42114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AE14D180-76F9-D16B-A728-3798B6450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999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D207951-0897-6351-4883-5825580CC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74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objekter m fælles overskrift i 1/2 bredde -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624000" y="180000"/>
            <a:ext cx="5580000" cy="666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dato 3">
            <a:extLst>
              <a:ext uri="{FF2B5EF4-FFF2-40B4-BE49-F238E27FC236}">
                <a16:creationId xmlns:a16="http://schemas.microsoft.com/office/drawing/2014/main" id="{CFEFA1F9-AC87-4C6C-3EA0-CA9219C0CA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6C2E6785-ACD2-D940-44C2-1D7CA41223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1" name="Pladsholder til slidenummer 5">
            <a:extLst>
              <a:ext uri="{FF2B5EF4-FFF2-40B4-BE49-F238E27FC236}">
                <a16:creationId xmlns:a16="http://schemas.microsoft.com/office/drawing/2014/main" id="{291F156B-460A-A458-811D-BCEC0570B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2" name="Pladsholder til indhold 3">
            <a:extLst>
              <a:ext uri="{FF2B5EF4-FFF2-40B4-BE49-F238E27FC236}">
                <a16:creationId xmlns:a16="http://schemas.microsoft.com/office/drawing/2014/main" id="{9F111CE2-A9AE-1A9C-F6F9-ACE1CDD82616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23999" y="1620000"/>
            <a:ext cx="55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758D1640-B27C-6EF4-BE28-F17CBFE0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180000"/>
            <a:ext cx="55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835E1916-8A4C-2854-AEDF-0C3134A78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07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 - KUN til slide 1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Titel"/>
          <p:cNvSpPr>
            <a:spLocks noGrp="1"/>
          </p:cNvSpPr>
          <p:nvPr>
            <p:ph type="ctrTitle"/>
          </p:nvPr>
        </p:nvSpPr>
        <p:spPr>
          <a:xfrm>
            <a:off x="1800000" y="1908423"/>
            <a:ext cx="10080000" cy="2664296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 descr="Undertitel"/>
          <p:cNvSpPr>
            <a:spLocks noGrp="1"/>
          </p:cNvSpPr>
          <p:nvPr>
            <p:ph type="subTitle" idx="1"/>
          </p:nvPr>
        </p:nvSpPr>
        <p:spPr>
          <a:xfrm>
            <a:off x="2519999" y="5004768"/>
            <a:ext cx="9360000" cy="15841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601"/>
            </a:lvl1pPr>
            <a:lvl2pPr marL="457191" indent="0" algn="ctr">
              <a:buNone/>
              <a:defRPr sz="2000"/>
            </a:lvl2pPr>
            <a:lvl3pPr marL="914382" indent="0" algn="ctr">
              <a:buNone/>
              <a:defRPr sz="1800"/>
            </a:lvl3pPr>
            <a:lvl4pPr marL="1371573" indent="0" algn="ctr">
              <a:buNone/>
              <a:defRPr sz="1599"/>
            </a:lvl4pPr>
            <a:lvl5pPr marL="1828764" indent="0" algn="ctr">
              <a:buNone/>
              <a:defRPr sz="1599"/>
            </a:lvl5pPr>
            <a:lvl6pPr marL="2285957" indent="0" algn="ctr">
              <a:buNone/>
              <a:defRPr sz="1599"/>
            </a:lvl6pPr>
            <a:lvl7pPr marL="2743148" indent="0" algn="ctr">
              <a:buNone/>
              <a:defRPr sz="1599"/>
            </a:lvl7pPr>
            <a:lvl8pPr marL="3200339" indent="0" algn="ctr">
              <a:buNone/>
              <a:defRPr sz="1599"/>
            </a:lvl8pPr>
            <a:lvl9pPr marL="3657530" indent="0" algn="ctr">
              <a:buNone/>
              <a:defRPr sz="1599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BC6D3E-D54B-A454-5929-D15C35DDC524}"/>
              </a:ext>
            </a:extLst>
          </p:cNvPr>
          <p:cNvSpPr txBox="1">
            <a:spLocks/>
          </p:cNvSpPr>
          <p:nvPr userDrawn="1"/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l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B77740-28AA-4D09-86B0-678C429EEEBD}" type="datetime1">
              <a:rPr lang="da-DK" sz="700" smtClean="0">
                <a:solidFill>
                  <a:schemeClr val="bg1"/>
                </a:solidFill>
              </a:rPr>
              <a:pPr/>
              <a:t>31-03-2026</a:t>
            </a:fld>
            <a:endParaRPr lang="da-DK" sz="700" dirty="0">
              <a:solidFill>
                <a:schemeClr val="bg1"/>
              </a:solidFill>
            </a:endParaRPr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D03789D6-D6CE-43A9-71E7-FEF381D635F5}"/>
              </a:ext>
            </a:extLst>
          </p:cNvPr>
          <p:cNvSpPr txBox="1">
            <a:spLocks/>
          </p:cNvSpPr>
          <p:nvPr userDrawn="1"/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975EC9-569B-420A-9DA6-D803E8AE7DD4}" type="slidenum">
              <a:rPr lang="da-DK" sz="700" smtClean="0">
                <a:solidFill>
                  <a:schemeClr val="bg1"/>
                </a:solidFill>
              </a:rPr>
              <a:pPr/>
              <a:t>‹nr.›</a:t>
            </a:fld>
            <a:endParaRPr lang="da-DK" sz="700" dirty="0">
              <a:solidFill>
                <a:schemeClr val="bg1"/>
              </a:solidFill>
            </a:endParaRPr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6A05C6AC-9B2E-3555-2943-33D870F23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9C4BACAA-E93D-5343-BBCE-9E961664C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2" y="0"/>
            <a:ext cx="13442245" cy="756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3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lide - KUN til nyt emne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Titel på kapitel"/>
          <p:cNvSpPr>
            <a:spLocks noGrp="1"/>
          </p:cNvSpPr>
          <p:nvPr>
            <p:ph type="ctrTitle"/>
          </p:nvPr>
        </p:nvSpPr>
        <p:spPr>
          <a:xfrm>
            <a:off x="1799998" y="2880000"/>
            <a:ext cx="9360001" cy="2340791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3D3506-9EFB-8B7D-A663-94413D95C7B5}"/>
              </a:ext>
            </a:extLst>
          </p:cNvPr>
          <p:cNvSpPr txBox="1">
            <a:spLocks/>
          </p:cNvSpPr>
          <p:nvPr userDrawn="1"/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l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B77740-28AA-4D09-86B0-678C429EEEBD}" type="datetime1">
              <a:rPr lang="da-DK" sz="700" smtClean="0">
                <a:solidFill>
                  <a:schemeClr val="bg1"/>
                </a:solidFill>
              </a:rPr>
              <a:pPr/>
              <a:t>31-03-2026</a:t>
            </a:fld>
            <a:endParaRPr lang="da-DK" sz="700" dirty="0">
              <a:solidFill>
                <a:schemeClr val="bg1"/>
              </a:solidFill>
            </a:endParaRPr>
          </a:p>
        </p:txBody>
      </p:sp>
      <p:sp>
        <p:nvSpPr>
          <p:cNvPr id="5" name="Pladsholder til slidenummer 5">
            <a:extLst>
              <a:ext uri="{FF2B5EF4-FFF2-40B4-BE49-F238E27FC236}">
                <a16:creationId xmlns:a16="http://schemas.microsoft.com/office/drawing/2014/main" id="{D8C5B457-A3E6-2034-6194-BACD2B6682B9}"/>
              </a:ext>
            </a:extLst>
          </p:cNvPr>
          <p:cNvSpPr txBox="1">
            <a:spLocks/>
          </p:cNvSpPr>
          <p:nvPr userDrawn="1"/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995690" rtl="0" eaLnBrk="1" latinLnBrk="0" hangingPunct="1">
              <a:defRPr sz="899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784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69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53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9225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7070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916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761" algn="l" defTabSz="99569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975EC9-569B-420A-9DA6-D803E8AE7DD4}" type="slidenum">
              <a:rPr lang="da-DK" sz="700" smtClean="0">
                <a:solidFill>
                  <a:schemeClr val="bg1"/>
                </a:solidFill>
              </a:rPr>
              <a:pPr/>
              <a:t>‹nr.›</a:t>
            </a:fld>
            <a:endParaRPr lang="da-DK" sz="700" dirty="0">
              <a:solidFill>
                <a:schemeClr val="bg1"/>
              </a:solidFill>
            </a:endParaRPr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7B364BB2-A242-572B-02EB-24F6333DE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pic>
        <p:nvPicPr>
          <p:cNvPr id="10" name="Billede 9" descr="Et billede, der indeholder sort, mørke&#10;&#10;Automatisk genereret beskrivelse">
            <a:extLst>
              <a:ext uri="{FF2B5EF4-FFF2-40B4-BE49-F238E27FC236}">
                <a16:creationId xmlns:a16="http://schemas.microsoft.com/office/drawing/2014/main" id="{0D0C6325-D530-7126-B03A-BB6C096A74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877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 objekt med overskrift -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180000"/>
            <a:ext cx="11880000" cy="118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1" b="1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24000" y="1620000"/>
            <a:ext cx="11880000" cy="52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A75B5A4-E173-E60F-BD59-038499633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2EFA05C6-6A38-97E2-945B-14DEE0F4B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0" name="Pladsholder til slidenummer 5">
            <a:extLst>
              <a:ext uri="{FF2B5EF4-FFF2-40B4-BE49-F238E27FC236}">
                <a16:creationId xmlns:a16="http://schemas.microsoft.com/office/drawing/2014/main" id="{65F1FD9D-D05A-2F19-26F8-60E8AA046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" name="Billede 7" descr="Et billede, der indeholder sort, mørke&#10;&#10;Automatisk genereret beskrivelse">
            <a:extLst>
              <a:ext uri="{FF2B5EF4-FFF2-40B4-BE49-F238E27FC236}">
                <a16:creationId xmlns:a16="http://schemas.microsoft.com/office/drawing/2014/main" id="{A9095690-BDC7-8ABB-CEDC-4D0B92C6C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1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hyperlink" Target="mailto:grafik@ltk.dk" TargetMode="Externa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1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1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2E552916-32F6-608F-E4B7-CD1517C49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324000" y="180000"/>
            <a:ext cx="11880000" cy="118800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24000" y="1548382"/>
            <a:ext cx="12778403" cy="522000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da-DK" dirty="0"/>
              <a:t>Rediger 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dato 3">
            <a:extLst>
              <a:ext uri="{FF2B5EF4-FFF2-40B4-BE49-F238E27FC236}">
                <a16:creationId xmlns:a16="http://schemas.microsoft.com/office/drawing/2014/main" id="{9958B821-627E-4B49-8049-E3D250C7A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11" name="Pladsholder til sidefod 4">
            <a:extLst>
              <a:ext uri="{FF2B5EF4-FFF2-40B4-BE49-F238E27FC236}">
                <a16:creationId xmlns:a16="http://schemas.microsoft.com/office/drawing/2014/main" id="{572EE3C4-D937-4485-9F45-8EAD1C893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2" name="Pladsholder til slidenummer 5">
            <a:extLst>
              <a:ext uri="{FF2B5EF4-FFF2-40B4-BE49-F238E27FC236}">
                <a16:creationId xmlns:a16="http://schemas.microsoft.com/office/drawing/2014/main" id="{17A1B6DA-D989-4D1B-870C-0503AB1F1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160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</p:sldLayoutIdLst>
  <p:hf hdr="0"/>
  <p:txStyles>
    <p:titleStyle>
      <a:lvl1pPr algn="l" defTabSz="914382" rtl="0" eaLnBrk="1" latinLnBrk="0" hangingPunct="1">
        <a:lnSpc>
          <a:spcPct val="90000"/>
        </a:lnSpc>
        <a:spcBef>
          <a:spcPct val="0"/>
        </a:spcBef>
        <a:buNone/>
        <a:defRPr sz="3601" b="1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596" indent="-228596" algn="l" defTabSz="91438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787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2978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169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361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552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43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34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25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2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3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4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7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8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9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3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679DBAE1-BB35-2675-D61B-F6946C45B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" y="0"/>
            <a:ext cx="13442245" cy="7561263"/>
          </a:xfrm>
          <a:prstGeom prst="rect">
            <a:avLst/>
          </a:prstGeom>
        </p:spPr>
      </p:pic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324000" y="180000"/>
            <a:ext cx="11880000" cy="118800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24000" y="1548382"/>
            <a:ext cx="12778403" cy="522000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da-DK" dirty="0"/>
              <a:t>Rediger 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dato 3">
            <a:extLst>
              <a:ext uri="{FF2B5EF4-FFF2-40B4-BE49-F238E27FC236}">
                <a16:creationId xmlns:a16="http://schemas.microsoft.com/office/drawing/2014/main" id="{9958B821-627E-4B49-8049-E3D250C7A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11" name="Pladsholder til sidefod 4">
            <a:extLst>
              <a:ext uri="{FF2B5EF4-FFF2-40B4-BE49-F238E27FC236}">
                <a16:creationId xmlns:a16="http://schemas.microsoft.com/office/drawing/2014/main" id="{572EE3C4-D937-4485-9F45-8EAD1C893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2" name="Pladsholder til slidenummer 5">
            <a:extLst>
              <a:ext uri="{FF2B5EF4-FFF2-40B4-BE49-F238E27FC236}">
                <a16:creationId xmlns:a16="http://schemas.microsoft.com/office/drawing/2014/main" id="{17A1B6DA-D989-4D1B-870C-0503AB1F1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3415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</p:sldLayoutIdLst>
  <p:hf hdr="0"/>
  <p:txStyles>
    <p:titleStyle>
      <a:lvl1pPr algn="l" defTabSz="914382" rtl="0" eaLnBrk="1" latinLnBrk="0" hangingPunct="1">
        <a:lnSpc>
          <a:spcPct val="90000"/>
        </a:lnSpc>
        <a:spcBef>
          <a:spcPct val="0"/>
        </a:spcBef>
        <a:buNone/>
        <a:defRPr sz="3601" b="1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596" indent="-228596" algn="l" defTabSz="91438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787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2978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169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361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552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43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34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25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2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3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4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7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8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9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3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lede 13">
            <a:extLst>
              <a:ext uri="{FF2B5EF4-FFF2-40B4-BE49-F238E27FC236}">
                <a16:creationId xmlns:a16="http://schemas.microsoft.com/office/drawing/2014/main" id="{24A72159-FF5F-52D2-B1C4-F4B10D58E65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2" y="0"/>
            <a:ext cx="13442245" cy="7561262"/>
          </a:xfrm>
          <a:prstGeom prst="rect">
            <a:avLst/>
          </a:prstGeom>
        </p:spPr>
      </p:pic>
      <p:sp>
        <p:nvSpPr>
          <p:cNvPr id="2" name="Pladsholder til titel 1"/>
          <p:cNvSpPr>
            <a:spLocks noGrp="1"/>
          </p:cNvSpPr>
          <p:nvPr userDrawn="1">
            <p:ph type="title"/>
          </p:nvPr>
        </p:nvSpPr>
        <p:spPr>
          <a:xfrm>
            <a:off x="324000" y="180000"/>
            <a:ext cx="11880000" cy="118800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 userDrawn="1">
            <p:ph type="body" idx="1"/>
          </p:nvPr>
        </p:nvSpPr>
        <p:spPr>
          <a:xfrm>
            <a:off x="324000" y="1548382"/>
            <a:ext cx="12778403" cy="522000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da-DK" dirty="0"/>
              <a:t>Rediger 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dato 3">
            <a:extLst>
              <a:ext uri="{FF2B5EF4-FFF2-40B4-BE49-F238E27FC236}">
                <a16:creationId xmlns:a16="http://schemas.microsoft.com/office/drawing/2014/main" id="{9958B821-627E-4B49-8049-E3D250C7A830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11" name="Pladsholder til sidefod 4">
            <a:extLst>
              <a:ext uri="{FF2B5EF4-FFF2-40B4-BE49-F238E27FC236}">
                <a16:creationId xmlns:a16="http://schemas.microsoft.com/office/drawing/2014/main" id="{572EE3C4-D937-4485-9F45-8EAD1C893E85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2" name="Pladsholder til slidenummer 5">
            <a:extLst>
              <a:ext uri="{FF2B5EF4-FFF2-40B4-BE49-F238E27FC236}">
                <a16:creationId xmlns:a16="http://schemas.microsoft.com/office/drawing/2014/main" id="{17A1B6DA-D989-4D1B-870C-0503AB1F1F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rgbClr val="383A3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5" name="Gruppe 4">
            <a:extLst>
              <a:ext uri="{FF2B5EF4-FFF2-40B4-BE49-F238E27FC236}">
                <a16:creationId xmlns:a16="http://schemas.microsoft.com/office/drawing/2014/main" id="{FA8BF71E-EB2F-9097-8055-6455E2A182A0}"/>
              </a:ext>
            </a:extLst>
          </p:cNvPr>
          <p:cNvGrpSpPr/>
          <p:nvPr userDrawn="1"/>
        </p:nvGrpSpPr>
        <p:grpSpPr>
          <a:xfrm>
            <a:off x="13541768" y="108224"/>
            <a:ext cx="1868775" cy="5732481"/>
            <a:chOff x="13541768" y="108224"/>
            <a:chExt cx="1868775" cy="5732481"/>
          </a:xfrm>
        </p:grpSpPr>
        <p:pic>
          <p:nvPicPr>
            <p:cNvPr id="8" name="Billede 7">
              <a:extLst>
                <a:ext uri="{FF2B5EF4-FFF2-40B4-BE49-F238E27FC236}">
                  <a16:creationId xmlns:a16="http://schemas.microsoft.com/office/drawing/2014/main" id="{E833BB20-00BA-D6F1-A5F4-32EB5B44E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3565667" y="108224"/>
              <a:ext cx="1820979" cy="1008111"/>
            </a:xfrm>
            <a:prstGeom prst="rect">
              <a:avLst/>
            </a:prstGeom>
          </p:spPr>
        </p:pic>
        <p:sp>
          <p:nvSpPr>
            <p:cNvPr id="9" name="Tekstfelt 5">
              <a:extLst>
                <a:ext uri="{FF2B5EF4-FFF2-40B4-BE49-F238E27FC236}">
                  <a16:creationId xmlns:a16="http://schemas.microsoft.com/office/drawing/2014/main" id="{0983B51F-E6BF-AF48-E3C8-E3A02D52BCA8}"/>
                </a:ext>
              </a:extLst>
            </p:cNvPr>
            <p:cNvSpPr txBox="1"/>
            <p:nvPr userDrawn="1"/>
          </p:nvSpPr>
          <p:spPr>
            <a:xfrm>
              <a:off x="13541768" y="1116335"/>
              <a:ext cx="1868775" cy="4724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a-DK"/>
              </a:defPPr>
              <a:lvl1pPr marL="0" algn="l" defTabSz="995690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97845" algn="l" defTabSz="995690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95690" algn="l" defTabSz="995690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493535" algn="l" defTabSz="995690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991380" algn="l" defTabSz="995690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489225" algn="l" defTabSz="995690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87070" algn="l" defTabSz="995690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84916" algn="l" defTabSz="995690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982761" algn="l" defTabSz="995690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a-DK" sz="1000" b="1" dirty="0"/>
                <a:t>Indsæt foto som baggrund</a:t>
              </a:r>
            </a:p>
            <a:p>
              <a:endParaRPr lang="da-DK" sz="800" b="1" dirty="0"/>
            </a:p>
            <a:p>
              <a:pPr marL="179388" indent="-179388">
                <a:buFont typeface="+mj-lt"/>
                <a:buAutoNum type="arabicPeriod"/>
              </a:pPr>
              <a:r>
                <a:rPr lang="da-DK" sz="800" dirty="0"/>
                <a:t>Gå i menuen </a:t>
              </a:r>
              <a:r>
                <a:rPr lang="da-DK" sz="800" b="1" dirty="0"/>
                <a:t>Design</a:t>
              </a:r>
            </a:p>
            <a:p>
              <a:pPr marL="179388" indent="-179388">
                <a:buFont typeface="+mj-lt"/>
                <a:buAutoNum type="arabicPeriod"/>
              </a:pPr>
              <a:endParaRPr lang="da-DK" sz="800" b="1" dirty="0"/>
            </a:p>
            <a:p>
              <a:pPr marL="179388" indent="-179388">
                <a:buFont typeface="+mj-lt"/>
                <a:buAutoNum type="arabicPeriod"/>
              </a:pPr>
              <a:r>
                <a:rPr lang="da-DK" sz="800" dirty="0"/>
                <a:t>Tryk på </a:t>
              </a:r>
              <a:r>
                <a:rPr lang="da-DK" sz="800" b="1" dirty="0"/>
                <a:t>Formatér baggrund</a:t>
              </a:r>
            </a:p>
            <a:p>
              <a:pPr marL="179388" indent="-179388">
                <a:buFont typeface="+mj-lt"/>
                <a:buAutoNum type="arabicPeriod"/>
              </a:pPr>
              <a:endParaRPr lang="da-DK" sz="800" dirty="0"/>
            </a:p>
            <a:p>
              <a:pPr marL="179388" indent="-179388">
                <a:buFont typeface="+mj-lt"/>
                <a:buAutoNum type="arabicPeriod"/>
              </a:pPr>
              <a:r>
                <a:rPr lang="da-DK" sz="800" dirty="0"/>
                <a:t>Vælg </a:t>
              </a:r>
              <a:r>
                <a:rPr lang="da-DK" sz="800" b="1" dirty="0"/>
                <a:t>Billed- eller strukturfyld</a:t>
              </a:r>
              <a:r>
                <a:rPr lang="da-DK" sz="800" b="0" dirty="0"/>
                <a:t> og tryk på </a:t>
              </a:r>
              <a:r>
                <a:rPr lang="da-DK" sz="800" b="1" dirty="0"/>
                <a:t>Indsæt</a:t>
              </a:r>
              <a:r>
                <a:rPr lang="da-DK" sz="800" b="0" dirty="0"/>
                <a:t> under Billedkilde</a:t>
              </a:r>
            </a:p>
            <a:p>
              <a:pPr marL="179388" indent="-179388">
                <a:buFont typeface="+mj-lt"/>
                <a:buAutoNum type="arabicPeriod"/>
              </a:pPr>
              <a:endParaRPr lang="da-DK" sz="800" b="0" dirty="0"/>
            </a:p>
            <a:p>
              <a:pPr marL="179388" indent="-179388">
                <a:buFont typeface="+mj-lt"/>
                <a:buAutoNum type="arabicPeriod"/>
              </a:pPr>
              <a:r>
                <a:rPr lang="da-DK" sz="800" dirty="0"/>
                <a:t>Vælg </a:t>
              </a:r>
              <a:r>
                <a:rPr lang="da-DK" sz="800" b="1" dirty="0"/>
                <a:t>Fra en fil </a:t>
              </a:r>
              <a:r>
                <a:rPr lang="da-DK" sz="800" b="0" dirty="0"/>
                <a:t>og vælg et billede fra enten:</a:t>
              </a:r>
            </a:p>
            <a:p>
              <a:pPr marL="360363" marR="0" lvl="1" indent="-180975" algn="l" defTabSz="9956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lphaLcParenR"/>
                <a:tabLst/>
                <a:defRPr/>
              </a:pPr>
              <a:r>
                <a:rPr lang="da-DK" sz="800" b="0" dirty="0"/>
                <a:t>Din egen mappe</a:t>
              </a:r>
              <a:br>
                <a:rPr lang="da-DK" sz="800" b="0" dirty="0"/>
              </a:br>
              <a:r>
                <a:rPr lang="da-DK" sz="800" b="0" i="1" dirty="0"/>
                <a:t>eller</a:t>
              </a:r>
            </a:p>
            <a:p>
              <a:pPr marL="360363" marR="0" lvl="1" indent="-180975" algn="l" defTabSz="9956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lphaLcParenR"/>
                <a:tabLst/>
                <a:defRPr/>
              </a:pPr>
              <a:r>
                <a:rPr lang="da-DK" sz="800" b="0" dirty="0"/>
                <a:t>Den centrale samling af baggrunde – find den på:</a:t>
              </a:r>
              <a:br>
                <a:rPr lang="da-DK" sz="800" b="0" dirty="0"/>
              </a:br>
              <a:r>
                <a:rPr lang="da-DK" sz="800" b="1" dirty="0"/>
                <a:t>Projekt-drevet</a:t>
              </a:r>
              <a:r>
                <a:rPr lang="da-DK" sz="800" b="0" dirty="0"/>
                <a:t> &gt; </a:t>
              </a:r>
              <a:r>
                <a:rPr lang="da-DK" sz="800" b="1" dirty="0"/>
                <a:t>Baggrunde til PowerPoint-slides</a:t>
              </a:r>
            </a:p>
            <a:p>
              <a:pPr marL="539750" lvl="1" indent="-180975">
                <a:buFont typeface="+mj-lt"/>
                <a:buAutoNum type="alphaLcParenR"/>
              </a:pPr>
              <a:endParaRPr lang="da-DK" sz="800" b="0" dirty="0"/>
            </a:p>
            <a:p>
              <a:pPr marL="0" indent="0">
                <a:buFont typeface="+mj-lt"/>
                <a:buNone/>
              </a:pPr>
              <a:endParaRPr lang="da-DK" sz="700" b="1" dirty="0"/>
            </a:p>
            <a:p>
              <a:pPr marL="0" indent="0">
                <a:buFont typeface="+mj-lt"/>
                <a:buNone/>
              </a:pPr>
              <a:r>
                <a:rPr lang="da-DK" sz="800" b="1" dirty="0"/>
                <a:t>Baggrunde til PowerPoint-slides</a:t>
              </a:r>
            </a:p>
            <a:p>
              <a:pPr marL="0" indent="0">
                <a:buFont typeface="+mj-lt"/>
                <a:buNone/>
              </a:pPr>
              <a:r>
                <a:rPr lang="da-DK" sz="700" dirty="0"/>
                <a:t>I mappen finder du udvalgte fotos fra kommunen, der er særligt egnet som baggrund.</a:t>
              </a:r>
            </a:p>
            <a:p>
              <a:pPr marL="0" indent="0">
                <a:buFont typeface="+mj-lt"/>
                <a:buNone/>
              </a:pPr>
              <a:endParaRPr lang="da-DK" sz="700" b="0" dirty="0"/>
            </a:p>
            <a:p>
              <a:pPr marL="0" marR="0" lvl="0" indent="0" algn="l" defTabSz="9956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lang="da-DK" sz="700" b="1" dirty="0"/>
                <a:t>Hvidt filter er tilføjet til sliddet</a:t>
              </a:r>
              <a:endParaRPr lang="da-DK" sz="700" b="0" dirty="0"/>
            </a:p>
            <a:p>
              <a:pPr marL="0" indent="0">
                <a:buFont typeface="+mj-lt"/>
                <a:buNone/>
              </a:pPr>
              <a:r>
                <a:rPr lang="da-DK" sz="700" b="0" dirty="0"/>
                <a:t>Så uanset hvilket billede, du indsætter, vil det gøre fotoets farver mindre fremtrædende og derfor brugbart som baggrund til din tekst.</a:t>
              </a:r>
              <a:endParaRPr lang="da-DK" sz="700" dirty="0"/>
            </a:p>
            <a:p>
              <a:pPr marL="0" indent="0">
                <a:buFont typeface="+mj-lt"/>
                <a:buNone/>
              </a:pPr>
              <a:endParaRPr lang="da-DK" sz="700" dirty="0"/>
            </a:p>
            <a:p>
              <a:pPr marL="0" indent="0">
                <a:buFont typeface="+mj-lt"/>
                <a:buNone/>
              </a:pPr>
              <a:r>
                <a:rPr lang="da-DK" sz="700" b="1" dirty="0"/>
                <a:t>Spørgsmål?</a:t>
              </a:r>
            </a:p>
            <a:p>
              <a:pPr marL="0" indent="0">
                <a:buFont typeface="+mj-lt"/>
                <a:buNone/>
              </a:pPr>
              <a:r>
                <a:rPr lang="da-DK" sz="700" dirty="0"/>
                <a:t>Har du spørgsmål, så skriv til </a:t>
              </a:r>
              <a:r>
                <a:rPr lang="da-DK" sz="700" dirty="0">
                  <a:hlinkClick r:id="rId10"/>
                </a:rPr>
                <a:t>grafik@ltk.dk</a:t>
              </a:r>
              <a:r>
                <a:rPr lang="da-DK" sz="700" dirty="0"/>
                <a:t>.</a:t>
              </a:r>
            </a:p>
          </p:txBody>
        </p:sp>
        <p:cxnSp>
          <p:nvCxnSpPr>
            <p:cNvPr id="15" name="Lige forbindelse 14">
              <a:extLst>
                <a:ext uri="{FF2B5EF4-FFF2-40B4-BE49-F238E27FC236}">
                  <a16:creationId xmlns:a16="http://schemas.microsoft.com/office/drawing/2014/main" id="{EEA24450-776C-C91C-3AB2-A6855AB48A90}"/>
                </a:ext>
              </a:extLst>
            </p:cNvPr>
            <p:cNvCxnSpPr/>
            <p:nvPr userDrawn="1"/>
          </p:nvCxnSpPr>
          <p:spPr>
            <a:xfrm>
              <a:off x="13634242" y="3924647"/>
              <a:ext cx="841913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8856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</p:sldLayoutIdLst>
  <p:hf hdr="0"/>
  <p:txStyles>
    <p:titleStyle>
      <a:lvl1pPr algn="l" defTabSz="914382" rtl="0" eaLnBrk="1" latinLnBrk="0" hangingPunct="1">
        <a:lnSpc>
          <a:spcPct val="90000"/>
        </a:lnSpc>
        <a:spcBef>
          <a:spcPct val="0"/>
        </a:spcBef>
        <a:buNone/>
        <a:defRPr sz="3601" b="1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596" indent="-228596" algn="l" defTabSz="91438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787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2978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169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361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552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43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34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25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2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3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4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7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8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9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3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0E8708A4-CF98-17AF-F590-7DE0307A1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2" y="0"/>
            <a:ext cx="13442245" cy="7561262"/>
          </a:xfrm>
          <a:prstGeom prst="rect">
            <a:avLst/>
          </a:prstGeom>
        </p:spPr>
      </p:pic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324000" y="180000"/>
            <a:ext cx="11880000" cy="118800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24000" y="1548382"/>
            <a:ext cx="12778403" cy="522000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da-DK" dirty="0"/>
              <a:t>Rediger 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dato 3">
            <a:extLst>
              <a:ext uri="{FF2B5EF4-FFF2-40B4-BE49-F238E27FC236}">
                <a16:creationId xmlns:a16="http://schemas.microsoft.com/office/drawing/2014/main" id="{9958B821-627E-4B49-8049-E3D250C7A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4000" y="7200000"/>
            <a:ext cx="1187018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11" name="Pladsholder til sidefod 4">
            <a:extLst>
              <a:ext uri="{FF2B5EF4-FFF2-40B4-BE49-F238E27FC236}">
                <a16:creationId xmlns:a16="http://schemas.microsoft.com/office/drawing/2014/main" id="{572EE3C4-D937-4485-9F45-8EAD1C893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7200000"/>
            <a:ext cx="8352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12" name="Pladsholder til slidenummer 5">
            <a:extLst>
              <a:ext uri="{FF2B5EF4-FFF2-40B4-BE49-F238E27FC236}">
                <a16:creationId xmlns:a16="http://schemas.microsoft.com/office/drawing/2014/main" id="{17A1B6DA-D989-4D1B-870C-0503AB1F1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0000" y="7200000"/>
            <a:ext cx="72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3975EC9-569B-420A-9DA6-D803E8AE7DD4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400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919" r:id="rId7"/>
  </p:sldLayoutIdLst>
  <p:hf hdr="0"/>
  <p:txStyles>
    <p:titleStyle>
      <a:lvl1pPr algn="l" defTabSz="914382" rtl="0" eaLnBrk="1" latinLnBrk="0" hangingPunct="1">
        <a:lnSpc>
          <a:spcPct val="90000"/>
        </a:lnSpc>
        <a:spcBef>
          <a:spcPct val="0"/>
        </a:spcBef>
        <a:buNone/>
        <a:defRPr sz="3601" b="1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596" indent="-228596" algn="l" defTabSz="91438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787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2978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169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361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800" kern="1200">
          <a:solidFill>
            <a:srgbClr val="383A3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552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43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34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25" indent="-228596" algn="l" defTabSz="91438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2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3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4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7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8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9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3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ath@ltk.dk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ECBEFDA-8693-4882-A54A-581BD02BB5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a-DK" dirty="0"/>
              <a:t>Få oplevelser på farten.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/>
              <a:t>Få vind i håret og gode snakke.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/>
              <a:t>Bliv en del af et stærkt frivillig netværk.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/>
              <a:t>Gør en indsats mod ensomhed.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/>
              <a:t>Få grundig introduktion.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/>
              <a:t>Blive cykelpilot.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>
              <a:buFont typeface="Wingdings" panose="05000000000000000000" pitchFamily="2" charset="2"/>
              <a:buChar char="Ø"/>
            </a:pPr>
            <a:endParaRPr lang="da-DK" dirty="0"/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45CD4DCB-6896-4B0E-BE08-15AAFF80A6F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829487" y="1130316"/>
            <a:ext cx="4104456" cy="3771711"/>
          </a:xfrm>
        </p:spPr>
        <p:txBody>
          <a:bodyPr/>
          <a:lstStyle/>
          <a:p>
            <a:pPr marL="0" indent="0" algn="ctr">
              <a:buNone/>
            </a:pPr>
            <a:r>
              <a:rPr lang="da-DK" sz="3200" dirty="0"/>
              <a:t> 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1B0768-E71D-4807-A1EC-BBDA4361774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AB77740-28AA-4D09-86B0-678C429EEEBD}" type="datetime1">
              <a:rPr lang="da-DK" smtClean="0"/>
              <a:pPr/>
              <a:t>31-03-2026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733725-A67B-45DC-87B8-E4FBF69D2B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2E5B7FA-6377-4B6F-8A3C-95F041F492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975EC9-569B-420A-9DA6-D803E8AE7DD4}" type="slidenum">
              <a:rPr lang="da-DK" smtClean="0"/>
              <a:pPr/>
              <a:t>1</a:t>
            </a:fld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42BACCF-896F-422A-9A10-AD5BA32A5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Bliv frivillig cykelpilot hos brobyggerne i Lyngby- Taarbæk</a:t>
            </a:r>
          </a:p>
        </p:txBody>
      </p:sp>
      <p:pic>
        <p:nvPicPr>
          <p:cNvPr id="1026" name="Picture 2" descr="Cykling uden alder - læs mere om det glædesspredende budskab">
            <a:extLst>
              <a:ext uri="{FF2B5EF4-FFF2-40B4-BE49-F238E27FC236}">
                <a16:creationId xmlns:a16="http://schemas.microsoft.com/office/drawing/2014/main" id="{3964B780-60FF-49A1-9254-3A0A4B973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517" y="1531148"/>
            <a:ext cx="3278801" cy="2573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felt 6" descr="Kontaktoplysninger ">
            <a:extLst>
              <a:ext uri="{FF2B5EF4-FFF2-40B4-BE49-F238E27FC236}">
                <a16:creationId xmlns:a16="http://schemas.microsoft.com/office/drawing/2014/main" id="{08F45BDB-6D48-402F-B79A-7428B444A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7243516" y="4337381"/>
            <a:ext cx="3870447" cy="2573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dirty="0">
                <a:solidFill>
                  <a:srgbClr val="FF0000"/>
                </a:solidFill>
              </a:rPr>
              <a:t>Kontakt brobygger </a:t>
            </a:r>
          </a:p>
          <a:p>
            <a:pPr algn="ctr"/>
            <a:r>
              <a:rPr lang="da-DK" sz="3200" dirty="0">
                <a:solidFill>
                  <a:srgbClr val="FF0000"/>
                </a:solidFill>
              </a:rPr>
              <a:t>Jeanette </a:t>
            </a:r>
            <a:r>
              <a:rPr lang="da-DK" sz="3200" dirty="0" err="1">
                <a:solidFill>
                  <a:srgbClr val="FF0000"/>
                </a:solidFill>
              </a:rPr>
              <a:t>thorsen</a:t>
            </a:r>
            <a:endParaRPr lang="da-DK" sz="3200" dirty="0">
              <a:solidFill>
                <a:srgbClr val="FF0000"/>
              </a:solidFill>
            </a:endParaRPr>
          </a:p>
          <a:p>
            <a:pPr algn="ctr"/>
            <a:r>
              <a:rPr lang="da-DK" sz="3200" dirty="0">
                <a:solidFill>
                  <a:srgbClr val="FF0000"/>
                </a:solidFill>
              </a:rPr>
              <a:t>Mail </a:t>
            </a:r>
            <a:r>
              <a:rPr lang="da-DK" sz="32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jeath@ltk.dk</a:t>
            </a:r>
            <a:endParaRPr lang="da-DK" sz="3200" dirty="0">
              <a:solidFill>
                <a:srgbClr val="FF0000"/>
              </a:solidFill>
            </a:endParaRPr>
          </a:p>
          <a:p>
            <a:pPr algn="ctr"/>
            <a:r>
              <a:rPr lang="da-DK" sz="3200" dirty="0">
                <a:solidFill>
                  <a:srgbClr val="FF0000"/>
                </a:solidFill>
              </a:rPr>
              <a:t>Mobil 24919251</a:t>
            </a:r>
          </a:p>
        </p:txBody>
      </p:sp>
    </p:spTree>
    <p:extLst>
      <p:ext uri="{BB962C8B-B14F-4D97-AF65-F5344CB8AC3E}">
        <p14:creationId xmlns:p14="http://schemas.microsoft.com/office/powerpoint/2010/main" val="15742226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SISTID" val="a43c843d-25fc-47df-b0e6-600205d5e28f"/>
</p:tagLst>
</file>

<file path=ppt/theme/theme1.xml><?xml version="1.0" encoding="utf-8"?>
<a:theme xmlns:a="http://schemas.openxmlformats.org/drawingml/2006/main" name="LTK Grå">
  <a:themeElements>
    <a:clrScheme name="LTK-farverig">
      <a:dk1>
        <a:srgbClr val="080808"/>
      </a:dk1>
      <a:lt1>
        <a:srgbClr val="FFFFFF"/>
      </a:lt1>
      <a:dk2>
        <a:srgbClr val="5C6463"/>
      </a:dk2>
      <a:lt2>
        <a:srgbClr val="FFFFFF"/>
      </a:lt2>
      <a:accent1>
        <a:srgbClr val="4B96D2"/>
      </a:accent1>
      <a:accent2>
        <a:srgbClr val="7B8684"/>
      </a:accent2>
      <a:accent3>
        <a:srgbClr val="005500"/>
      </a:accent3>
      <a:accent4>
        <a:srgbClr val="009CA6"/>
      </a:accent4>
      <a:accent5>
        <a:srgbClr val="D8942E"/>
      </a:accent5>
      <a:accent6>
        <a:srgbClr val="D51317"/>
      </a:accent6>
      <a:hlink>
        <a:srgbClr val="009FDA"/>
      </a:hlink>
      <a:folHlink>
        <a:srgbClr val="CF0072"/>
      </a:folHlink>
    </a:clrScheme>
    <a:fontScheme name="LTK standar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K-PowerPoint.potx" id="{29A7C8E1-91BB-42CA-BE49-A750BE81D3F0}" vid="{A28798BB-1BDD-4278-B99F-BD7254527AE6}"/>
    </a:ext>
  </a:extLst>
</a:theme>
</file>

<file path=ppt/theme/theme2.xml><?xml version="1.0" encoding="utf-8"?>
<a:theme xmlns:a="http://schemas.openxmlformats.org/drawingml/2006/main" name="LTK Mørk">
  <a:themeElements>
    <a:clrScheme name="LTK-farverig">
      <a:dk1>
        <a:srgbClr val="080808"/>
      </a:dk1>
      <a:lt1>
        <a:srgbClr val="FFFFFF"/>
      </a:lt1>
      <a:dk2>
        <a:srgbClr val="5C6463"/>
      </a:dk2>
      <a:lt2>
        <a:srgbClr val="FFFFFF"/>
      </a:lt2>
      <a:accent1>
        <a:srgbClr val="4B96D2"/>
      </a:accent1>
      <a:accent2>
        <a:srgbClr val="7B8684"/>
      </a:accent2>
      <a:accent3>
        <a:srgbClr val="005500"/>
      </a:accent3>
      <a:accent4>
        <a:srgbClr val="009CA6"/>
      </a:accent4>
      <a:accent5>
        <a:srgbClr val="D8942E"/>
      </a:accent5>
      <a:accent6>
        <a:srgbClr val="D51317"/>
      </a:accent6>
      <a:hlink>
        <a:srgbClr val="009FDA"/>
      </a:hlink>
      <a:folHlink>
        <a:srgbClr val="CF0072"/>
      </a:folHlink>
    </a:clrScheme>
    <a:fontScheme name="LTK standar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K-PowerPoint.potx" id="{29A7C8E1-91BB-42CA-BE49-A750BE81D3F0}" vid="{7049467B-D7F1-473C-B941-C0393BA9CAE5}"/>
    </a:ext>
  </a:extLst>
</a:theme>
</file>

<file path=ppt/theme/theme3.xml><?xml version="1.0" encoding="utf-8"?>
<a:theme xmlns:a="http://schemas.openxmlformats.org/drawingml/2006/main" name="Slides KUN til FOTO-baggrunde">
  <a:themeElements>
    <a:clrScheme name="LTK-farverig">
      <a:dk1>
        <a:srgbClr val="080808"/>
      </a:dk1>
      <a:lt1>
        <a:srgbClr val="FFFFFF"/>
      </a:lt1>
      <a:dk2>
        <a:srgbClr val="5C6463"/>
      </a:dk2>
      <a:lt2>
        <a:srgbClr val="FFFFFF"/>
      </a:lt2>
      <a:accent1>
        <a:srgbClr val="4B96D2"/>
      </a:accent1>
      <a:accent2>
        <a:srgbClr val="7B8684"/>
      </a:accent2>
      <a:accent3>
        <a:srgbClr val="005500"/>
      </a:accent3>
      <a:accent4>
        <a:srgbClr val="009CA6"/>
      </a:accent4>
      <a:accent5>
        <a:srgbClr val="D8942E"/>
      </a:accent5>
      <a:accent6>
        <a:srgbClr val="D51317"/>
      </a:accent6>
      <a:hlink>
        <a:srgbClr val="009FDA"/>
      </a:hlink>
      <a:folHlink>
        <a:srgbClr val="CF0072"/>
      </a:folHlink>
    </a:clrScheme>
    <a:fontScheme name="LTK standar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K-PowerPoint.potx" id="{29A7C8E1-91BB-42CA-BE49-A750BE81D3F0}" vid="{64CE5644-2EFF-48C7-99AF-20AFFCB5AA88}"/>
    </a:ext>
  </a:extLst>
</a:theme>
</file>

<file path=ppt/theme/theme4.xml><?xml version="1.0" encoding="utf-8"?>
<a:theme xmlns:a="http://schemas.openxmlformats.org/drawingml/2006/main" name="LTK Guld">
  <a:themeElements>
    <a:clrScheme name="LTK-farverig">
      <a:dk1>
        <a:srgbClr val="080808"/>
      </a:dk1>
      <a:lt1>
        <a:srgbClr val="FFFFFF"/>
      </a:lt1>
      <a:dk2>
        <a:srgbClr val="5C6463"/>
      </a:dk2>
      <a:lt2>
        <a:srgbClr val="FFFFFF"/>
      </a:lt2>
      <a:accent1>
        <a:srgbClr val="4B96D2"/>
      </a:accent1>
      <a:accent2>
        <a:srgbClr val="7B8684"/>
      </a:accent2>
      <a:accent3>
        <a:srgbClr val="005500"/>
      </a:accent3>
      <a:accent4>
        <a:srgbClr val="009CA6"/>
      </a:accent4>
      <a:accent5>
        <a:srgbClr val="D8942E"/>
      </a:accent5>
      <a:accent6>
        <a:srgbClr val="D51317"/>
      </a:accent6>
      <a:hlink>
        <a:srgbClr val="009FDA"/>
      </a:hlink>
      <a:folHlink>
        <a:srgbClr val="CF0072"/>
      </a:folHlink>
    </a:clrScheme>
    <a:fontScheme name="LTK standar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K-PowerPoint.potx" id="{29A7C8E1-91BB-42CA-BE49-A750BE81D3F0}" vid="{3AEE00B8-DE9A-4134-B151-0A8AC8B0365E}"/>
    </a:ext>
  </a:extLst>
</a:theme>
</file>

<file path=ppt/theme/theme5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145</TotalTime>
  <Words>58</Words>
  <Application>Microsoft Office PowerPoint</Application>
  <PresentationFormat>Brugerdefineret</PresentationFormat>
  <Paragraphs>14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4</vt:i4>
      </vt:variant>
      <vt:variant>
        <vt:lpstr>Slidetitler</vt:lpstr>
      </vt:variant>
      <vt:variant>
        <vt:i4>1</vt:i4>
      </vt:variant>
    </vt:vector>
  </HeadingPairs>
  <TitlesOfParts>
    <vt:vector size="9" baseType="lpstr">
      <vt:lpstr>Arial</vt:lpstr>
      <vt:lpstr>Calibri</vt:lpstr>
      <vt:lpstr>Verdana</vt:lpstr>
      <vt:lpstr>Wingdings</vt:lpstr>
      <vt:lpstr>LTK Grå</vt:lpstr>
      <vt:lpstr>LTK Mørk</vt:lpstr>
      <vt:lpstr>Slides KUN til FOTO-baggrunde</vt:lpstr>
      <vt:lpstr>LTK Guld</vt:lpstr>
      <vt:lpstr>Bliv frivillig cykelpilot hos brobyggerne i Lyngby- Taarbæk</vt:lpstr>
    </vt:vector>
  </TitlesOfParts>
  <Manager>CPKS_-_Radhus@lyngbytaarbaekkommune.onmicrosoft.com</Manager>
  <Company>Lyngby-Taarbæk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Bliv frivillig hos brobyggerne i Lyngby-Taarbæk</dc:title>
  <dc:subject>PowerPointskabelon jf Designmanual 2017</dc:subject>
  <dc:creator>Jeanette Thorsen</dc:creator>
  <cp:keywords>Lyngby-Taarbæk Kommune</cp:keywords>
  <dc:description>Ændringer i skabelonen foretages af Lyngby-Taarbæk Kommune, Center for Politik, Kultur og Strategi</dc:description>
  <cp:lastModifiedBy>Emil Rühmann</cp:lastModifiedBy>
  <cp:revision>9</cp:revision>
  <cp:lastPrinted>2024-12-17T12:35:36Z</cp:lastPrinted>
  <dcterms:created xsi:type="dcterms:W3CDTF">2025-12-18T09:49:13Z</dcterms:created>
  <dcterms:modified xsi:type="dcterms:W3CDTF">2026-03-31T08:41:35Z</dcterms:modified>
  <cp:contentStatus>Version 2.0 af september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oudStatistics_StoryID">
    <vt:lpwstr>f062d833-3f62-4e9d-a4f9-0c9aedd708de</vt:lpwstr>
  </property>
</Properties>
</file>